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635" r:id="rId2"/>
    <p:sldId id="636" r:id="rId3"/>
    <p:sldId id="598" r:id="rId4"/>
    <p:sldId id="628" r:id="rId5"/>
    <p:sldId id="623" r:id="rId6"/>
    <p:sldId id="625" r:id="rId7"/>
    <p:sldId id="629" r:id="rId8"/>
    <p:sldId id="630" r:id="rId9"/>
    <p:sldId id="632" r:id="rId10"/>
    <p:sldId id="631" r:id="rId11"/>
    <p:sldId id="633" r:id="rId12"/>
    <p:sldId id="634" r:id="rId13"/>
    <p:sldId id="615" r:id="rId14"/>
    <p:sldId id="614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9A6854-DCAE-49D9-B858-7EC80C2885F7}" v="1" dt="2024-11-29T08:22:00.3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1" autoAdjust="0"/>
    <p:restoredTop sz="96352" autoAdjust="0"/>
  </p:normalViewPr>
  <p:slideViewPr>
    <p:cSldViewPr snapToGrid="0">
      <p:cViewPr varScale="1">
        <p:scale>
          <a:sx n="115" d="100"/>
          <a:sy n="115" d="100"/>
        </p:scale>
        <p:origin x="92" y="168"/>
      </p:cViewPr>
      <p:guideLst/>
    </p:cSldViewPr>
  </p:slideViewPr>
  <p:outlineViewPr>
    <p:cViewPr>
      <p:scale>
        <a:sx n="33" d="100"/>
        <a:sy n="33" d="100"/>
      </p:scale>
      <p:origin x="0" y="-98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zari, Shair" userId="9cd8286b-29ac-44f1-bef1-3aa065f32b13" providerId="ADAL" clId="{779A6854-DCAE-49D9-B858-7EC80C2885F7}"/>
    <pc:docChg chg="undo custSel addSld delSld modSld sldOrd">
      <pc:chgData name="Nazari, Shair" userId="9cd8286b-29ac-44f1-bef1-3aa065f32b13" providerId="ADAL" clId="{779A6854-DCAE-49D9-B858-7EC80C2885F7}" dt="2024-11-29T08:41:09.477" v="96" actId="404"/>
      <pc:docMkLst>
        <pc:docMk/>
      </pc:docMkLst>
      <pc:sldChg chg="del">
        <pc:chgData name="Nazari, Shair" userId="9cd8286b-29ac-44f1-bef1-3aa065f32b13" providerId="ADAL" clId="{779A6854-DCAE-49D9-B858-7EC80C2885F7}" dt="2024-11-29T08:22:15.545" v="3" actId="47"/>
        <pc:sldMkLst>
          <pc:docMk/>
          <pc:sldMk cId="3632327712" sldId="568"/>
        </pc:sldMkLst>
      </pc:sldChg>
      <pc:sldChg chg="del">
        <pc:chgData name="Nazari, Shair" userId="9cd8286b-29ac-44f1-bef1-3aa065f32b13" providerId="ADAL" clId="{779A6854-DCAE-49D9-B858-7EC80C2885F7}" dt="2024-11-29T08:22:16.155" v="4" actId="47"/>
        <pc:sldMkLst>
          <pc:docMk/>
          <pc:sldMk cId="2253041244" sldId="579"/>
        </pc:sldMkLst>
      </pc:sldChg>
      <pc:sldChg chg="del">
        <pc:chgData name="Nazari, Shair" userId="9cd8286b-29ac-44f1-bef1-3aa065f32b13" providerId="ADAL" clId="{779A6854-DCAE-49D9-B858-7EC80C2885F7}" dt="2024-11-29T08:22:19.530" v="6" actId="47"/>
        <pc:sldMkLst>
          <pc:docMk/>
          <pc:sldMk cId="1567016727" sldId="582"/>
        </pc:sldMkLst>
      </pc:sldChg>
      <pc:sldChg chg="addSp delSp modSp add mod">
        <pc:chgData name="Nazari, Shair" userId="9cd8286b-29ac-44f1-bef1-3aa065f32b13" providerId="ADAL" clId="{779A6854-DCAE-49D9-B858-7EC80C2885F7}" dt="2024-11-29T08:23:54.629" v="24" actId="20577"/>
        <pc:sldMkLst>
          <pc:docMk/>
          <pc:sldMk cId="1572870926" sldId="598"/>
        </pc:sldMkLst>
        <pc:spChg chg="mod">
          <ac:chgData name="Nazari, Shair" userId="9cd8286b-29ac-44f1-bef1-3aa065f32b13" providerId="ADAL" clId="{779A6854-DCAE-49D9-B858-7EC80C2885F7}" dt="2024-11-29T08:23:54.629" v="24" actId="20577"/>
          <ac:spMkLst>
            <pc:docMk/>
            <pc:sldMk cId="1572870926" sldId="598"/>
            <ac:spMk id="3" creationId="{03E4576A-9AD7-4630-BEF4-E3AA64752F5B}"/>
          </ac:spMkLst>
        </pc:spChg>
        <pc:picChg chg="add del">
          <ac:chgData name="Nazari, Shair" userId="9cd8286b-29ac-44f1-bef1-3aa065f32b13" providerId="ADAL" clId="{779A6854-DCAE-49D9-B858-7EC80C2885F7}" dt="2024-11-29T08:23:38.939" v="16" actId="22"/>
          <ac:picMkLst>
            <pc:docMk/>
            <pc:sldMk cId="1572870926" sldId="598"/>
            <ac:picMk id="4" creationId="{AD3F90E7-BC4F-1D47-9B13-E1C0754D68B3}"/>
          </ac:picMkLst>
        </pc:picChg>
      </pc:sldChg>
      <pc:sldChg chg="del">
        <pc:chgData name="Nazari, Shair" userId="9cd8286b-29ac-44f1-bef1-3aa065f32b13" providerId="ADAL" clId="{779A6854-DCAE-49D9-B858-7EC80C2885F7}" dt="2024-11-29T08:22:20.865" v="7" actId="47"/>
        <pc:sldMkLst>
          <pc:docMk/>
          <pc:sldMk cId="568294310" sldId="604"/>
        </pc:sldMkLst>
      </pc:sldChg>
      <pc:sldChg chg="del">
        <pc:chgData name="Nazari, Shair" userId="9cd8286b-29ac-44f1-bef1-3aa065f32b13" providerId="ADAL" clId="{779A6854-DCAE-49D9-B858-7EC80C2885F7}" dt="2024-11-29T08:22:22.540" v="8" actId="47"/>
        <pc:sldMkLst>
          <pc:docMk/>
          <pc:sldMk cId="3676218586" sldId="618"/>
        </pc:sldMkLst>
      </pc:sldChg>
      <pc:sldChg chg="del">
        <pc:chgData name="Nazari, Shair" userId="9cd8286b-29ac-44f1-bef1-3aa065f32b13" providerId="ADAL" clId="{779A6854-DCAE-49D9-B858-7EC80C2885F7}" dt="2024-11-29T08:22:25.266" v="9" actId="47"/>
        <pc:sldMkLst>
          <pc:docMk/>
          <pc:sldMk cId="2616059001" sldId="619"/>
        </pc:sldMkLst>
      </pc:sldChg>
      <pc:sldChg chg="del">
        <pc:chgData name="Nazari, Shair" userId="9cd8286b-29ac-44f1-bef1-3aa065f32b13" providerId="ADAL" clId="{779A6854-DCAE-49D9-B858-7EC80C2885F7}" dt="2024-11-29T08:22:26.483" v="10" actId="47"/>
        <pc:sldMkLst>
          <pc:docMk/>
          <pc:sldMk cId="3656610691" sldId="620"/>
        </pc:sldMkLst>
      </pc:sldChg>
      <pc:sldChg chg="del">
        <pc:chgData name="Nazari, Shair" userId="9cd8286b-29ac-44f1-bef1-3aa065f32b13" providerId="ADAL" clId="{779A6854-DCAE-49D9-B858-7EC80C2885F7}" dt="2024-11-29T08:22:16.866" v="5" actId="47"/>
        <pc:sldMkLst>
          <pc:docMk/>
          <pc:sldMk cId="294266426" sldId="621"/>
        </pc:sldMkLst>
      </pc:sldChg>
      <pc:sldChg chg="del">
        <pc:chgData name="Nazari, Shair" userId="9cd8286b-29ac-44f1-bef1-3aa065f32b13" providerId="ADAL" clId="{779A6854-DCAE-49D9-B858-7EC80C2885F7}" dt="2024-11-29T08:22:27.884" v="11" actId="47"/>
        <pc:sldMkLst>
          <pc:docMk/>
          <pc:sldMk cId="3970157171" sldId="622"/>
        </pc:sldMkLst>
      </pc:sldChg>
      <pc:sldChg chg="del">
        <pc:chgData name="Nazari, Shair" userId="9cd8286b-29ac-44f1-bef1-3aa065f32b13" providerId="ADAL" clId="{779A6854-DCAE-49D9-B858-7EC80C2885F7}" dt="2024-11-29T08:22:29.707" v="12" actId="47"/>
        <pc:sldMkLst>
          <pc:docMk/>
          <pc:sldMk cId="1943127782" sldId="624"/>
        </pc:sldMkLst>
      </pc:sldChg>
      <pc:sldChg chg="del">
        <pc:chgData name="Nazari, Shair" userId="9cd8286b-29ac-44f1-bef1-3aa065f32b13" providerId="ADAL" clId="{779A6854-DCAE-49D9-B858-7EC80C2885F7}" dt="2024-11-29T08:22:39.144" v="14" actId="47"/>
        <pc:sldMkLst>
          <pc:docMk/>
          <pc:sldMk cId="2547211679" sldId="626"/>
        </pc:sldMkLst>
      </pc:sldChg>
      <pc:sldChg chg="del">
        <pc:chgData name="Nazari, Shair" userId="9cd8286b-29ac-44f1-bef1-3aa065f32b13" providerId="ADAL" clId="{779A6854-DCAE-49D9-B858-7EC80C2885F7}" dt="2024-11-29T08:22:38.053" v="13" actId="47"/>
        <pc:sldMkLst>
          <pc:docMk/>
          <pc:sldMk cId="3992832335" sldId="627"/>
        </pc:sldMkLst>
      </pc:sldChg>
      <pc:sldChg chg="addSp delSp modSp mod ord">
        <pc:chgData name="Nazari, Shair" userId="9cd8286b-29ac-44f1-bef1-3aa065f32b13" providerId="ADAL" clId="{779A6854-DCAE-49D9-B858-7EC80C2885F7}" dt="2024-11-29T08:41:09.477" v="96" actId="404"/>
        <pc:sldMkLst>
          <pc:docMk/>
          <pc:sldMk cId="740968854" sldId="628"/>
        </pc:sldMkLst>
        <pc:spChg chg="mod">
          <ac:chgData name="Nazari, Shair" userId="9cd8286b-29ac-44f1-bef1-3aa065f32b13" providerId="ADAL" clId="{779A6854-DCAE-49D9-B858-7EC80C2885F7}" dt="2024-11-29T08:29:42.143" v="27" actId="1076"/>
          <ac:spMkLst>
            <pc:docMk/>
            <pc:sldMk cId="740968854" sldId="628"/>
            <ac:spMk id="3" creationId="{594BE328-65CA-7042-4935-9C0AD5C99F8A}"/>
          </ac:spMkLst>
        </pc:spChg>
        <pc:spChg chg="mod">
          <ac:chgData name="Nazari, Shair" userId="9cd8286b-29ac-44f1-bef1-3aa065f32b13" providerId="ADAL" clId="{779A6854-DCAE-49D9-B858-7EC80C2885F7}" dt="2024-11-29T08:29:35.128" v="25" actId="1076"/>
          <ac:spMkLst>
            <pc:docMk/>
            <pc:sldMk cId="740968854" sldId="628"/>
            <ac:spMk id="4" creationId="{7F5FA668-1016-4644-B2DA-1CBD673968F7}"/>
          </ac:spMkLst>
        </pc:spChg>
        <pc:spChg chg="add mod">
          <ac:chgData name="Nazari, Shair" userId="9cd8286b-29ac-44f1-bef1-3aa065f32b13" providerId="ADAL" clId="{779A6854-DCAE-49D9-B858-7EC80C2885F7}" dt="2024-11-29T08:29:56.421" v="31" actId="1076"/>
          <ac:spMkLst>
            <pc:docMk/>
            <pc:sldMk cId="740968854" sldId="628"/>
            <ac:spMk id="5" creationId="{1D50006A-CF37-0FA0-CC91-79CB4819B24F}"/>
          </ac:spMkLst>
        </pc:spChg>
        <pc:spChg chg="mod">
          <ac:chgData name="Nazari, Shair" userId="9cd8286b-29ac-44f1-bef1-3aa065f32b13" providerId="ADAL" clId="{779A6854-DCAE-49D9-B858-7EC80C2885F7}" dt="2024-11-29T08:40:53.397" v="93" actId="1076"/>
          <ac:spMkLst>
            <pc:docMk/>
            <pc:sldMk cId="740968854" sldId="628"/>
            <ac:spMk id="7" creationId="{81CAB4CD-23EC-4FF4-A046-6AA8B7613DCE}"/>
          </ac:spMkLst>
        </pc:spChg>
        <pc:spChg chg="mod">
          <ac:chgData name="Nazari, Shair" userId="9cd8286b-29ac-44f1-bef1-3aa065f32b13" providerId="ADAL" clId="{779A6854-DCAE-49D9-B858-7EC80C2885F7}" dt="2024-11-29T08:40:38.446" v="88" actId="1076"/>
          <ac:spMkLst>
            <pc:docMk/>
            <pc:sldMk cId="740968854" sldId="628"/>
            <ac:spMk id="8" creationId="{650848B4-B4E1-DEF0-6697-3A946614E976}"/>
          </ac:spMkLst>
        </pc:spChg>
        <pc:spChg chg="add mod">
          <ac:chgData name="Nazari, Shair" userId="9cd8286b-29ac-44f1-bef1-3aa065f32b13" providerId="ADAL" clId="{779A6854-DCAE-49D9-B858-7EC80C2885F7}" dt="2024-11-29T08:41:09.477" v="96" actId="404"/>
          <ac:spMkLst>
            <pc:docMk/>
            <pc:sldMk cId="740968854" sldId="628"/>
            <ac:spMk id="9" creationId="{4540940A-99B7-5900-228B-607C63245A99}"/>
          </ac:spMkLst>
        </pc:spChg>
        <pc:spChg chg="mod">
          <ac:chgData name="Nazari, Shair" userId="9cd8286b-29ac-44f1-bef1-3aa065f32b13" providerId="ADAL" clId="{779A6854-DCAE-49D9-B858-7EC80C2885F7}" dt="2024-11-29T08:40:57.153" v="94" actId="1076"/>
          <ac:spMkLst>
            <pc:docMk/>
            <pc:sldMk cId="740968854" sldId="628"/>
            <ac:spMk id="10" creationId="{743C4D2D-717A-C0C9-4BA8-8BB4FAA26E4C}"/>
          </ac:spMkLst>
        </pc:spChg>
        <pc:spChg chg="add del mod">
          <ac:chgData name="Nazari, Shair" userId="9cd8286b-29ac-44f1-bef1-3aa065f32b13" providerId="ADAL" clId="{779A6854-DCAE-49D9-B858-7EC80C2885F7}" dt="2024-11-29T08:40:05.241" v="79" actId="478"/>
          <ac:spMkLst>
            <pc:docMk/>
            <pc:sldMk cId="740968854" sldId="628"/>
            <ac:spMk id="12" creationId="{EC91F2FE-AF08-2CFD-ECB9-84FDFA2C7319}"/>
          </ac:spMkLst>
        </pc:spChg>
        <pc:spChg chg="add mod">
          <ac:chgData name="Nazari, Shair" userId="9cd8286b-29ac-44f1-bef1-3aa065f32b13" providerId="ADAL" clId="{779A6854-DCAE-49D9-B858-7EC80C2885F7}" dt="2024-11-29T08:41:00.533" v="95" actId="1076"/>
          <ac:spMkLst>
            <pc:docMk/>
            <pc:sldMk cId="740968854" sldId="628"/>
            <ac:spMk id="14" creationId="{1F538697-EF21-BC10-26F3-182DF34954DE}"/>
          </ac:spMkLst>
        </pc:spChg>
        <pc:spChg chg="add mod">
          <ac:chgData name="Nazari, Shair" userId="9cd8286b-29ac-44f1-bef1-3aa065f32b13" providerId="ADAL" clId="{779A6854-DCAE-49D9-B858-7EC80C2885F7}" dt="2024-11-29T08:40:26.673" v="85" actId="1076"/>
          <ac:spMkLst>
            <pc:docMk/>
            <pc:sldMk cId="740968854" sldId="628"/>
            <ac:spMk id="16" creationId="{93095DEA-77D5-DDD9-4155-8A17C50CCF50}"/>
          </ac:spMkLst>
        </pc:spChg>
      </pc:sldChg>
      <pc:sldChg chg="add">
        <pc:chgData name="Nazari, Shair" userId="9cd8286b-29ac-44f1-bef1-3aa065f32b13" providerId="ADAL" clId="{779A6854-DCAE-49D9-B858-7EC80C2885F7}" dt="2024-11-29T08:22:00.303" v="0"/>
        <pc:sldMkLst>
          <pc:docMk/>
          <pc:sldMk cId="3534991304" sldId="635"/>
        </pc:sldMkLst>
      </pc:sldChg>
      <pc:sldChg chg="add">
        <pc:chgData name="Nazari, Shair" userId="9cd8286b-29ac-44f1-bef1-3aa065f32b13" providerId="ADAL" clId="{779A6854-DCAE-49D9-B858-7EC80C2885F7}" dt="2024-11-29T08:22:00.303" v="0"/>
        <pc:sldMkLst>
          <pc:docMk/>
          <pc:sldMk cId="1329996191" sldId="636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21T09:34:55.414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37,'61'1,"-22"0,72-6,-97 2,0 0,16-6,-20 5,1 1,-1 0,1 0,0 1,11 0,-3 1,0 0,0 2,0 0,-1 1,1 1,-1 1,26 8,-28-6,1-2,19 4,-19-4,0 0,19 7,-9-1,1-1,1-1,0-2,-1-1,37 2,17-1,151 7,-218-12,-1 1,1 0,-1 1,0 1,0 1,0-1,13 8,-13-5,0-2,0 1,0-2,1 0,-1-1,30 3,-12-6,-1 2,0 1,45 10,-19-2,78 4,-110-13,61 3,35 4,-76-5,-1-2,1-1,-1-3,0-2,59-12,114-6,-108 14,8-9,-73 12,113-7,-86 13,-20 1,0-3,93-14,41-20,-145 31,1 2,46 4,-18 0,561-2,-603-1,38-7,20-1,77 0,30 0,-89 11,137-3,-148-7,25-1,16 1,18-1,1580 10,-928-2,-789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CDFDB-6F10-42E9-8DFA-B82C63D2F23A}" type="datetimeFigureOut">
              <a:rPr lang="nl-NL" smtClean="0"/>
              <a:t>29-11-2024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26BA0-5239-4230-A8F4-AF67CC35AA5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93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29-11-2024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6165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29-11-2024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616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29-11-2024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64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29-11-2024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97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29-11-2024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31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29-11-2024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60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29-11-2024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179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29-11-2024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92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29-11-2024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884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29-11-2024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78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5BC7A-FDB3-4AF0-B169-A60E970D70EA}" type="datetimeFigureOut">
              <a:rPr lang="nl-NL" smtClean="0"/>
              <a:t>29-11-2024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771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5BC7A-FDB3-4AF0-B169-A60E970D70EA}" type="datetimeFigureOut">
              <a:rPr lang="nl-NL" smtClean="0"/>
              <a:t>29-11-2024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7E328-2CA5-4151-83E4-EA57439DCA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989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AjsFdyTIAs&amp;ab_channel=WisWereld" TargetMode="External"/><Relationship Id="rId2" Type="http://schemas.openxmlformats.org/officeDocument/2006/relationships/hyperlink" Target="https://www.youtube.com/watch?v=5ygklR7S1tY&amp;ab_channel=WisWerel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i3NqNad3vx0" TargetMode="External"/><Relationship Id="rId4" Type="http://schemas.openxmlformats.org/officeDocument/2006/relationships/hyperlink" Target="https://www.youtube.com/watch?v=rAOBn-Fcc08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ath4mbo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customXml" Target="../ink/ink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72033" y="1841074"/>
            <a:ext cx="3194780" cy="3286405"/>
          </a:xfrm>
        </p:spPr>
        <p:txBody>
          <a:bodyPr>
            <a:normAutofit fontScale="90000"/>
          </a:bodyPr>
          <a:lstStyle/>
          <a:p>
            <a:pPr algn="ctr"/>
            <a:br>
              <a:rPr lang="nl-NL" sz="3100" dirty="0"/>
            </a:br>
            <a:r>
              <a:rPr lang="nl-NL" sz="4000" b="1" dirty="0"/>
              <a:t>Wiskunde 2-2 </a:t>
            </a:r>
            <a:br>
              <a:rPr lang="nl-NL" sz="4000" b="1" dirty="0"/>
            </a:br>
            <a:br>
              <a:rPr lang="nl-NL" sz="3100" b="1" dirty="0"/>
            </a:br>
            <a:r>
              <a:rPr lang="nl-NL" sz="3100" b="1" dirty="0"/>
              <a:t>MBO 4</a:t>
            </a:r>
            <a:br>
              <a:rPr lang="nl-NL" sz="3100" b="1" dirty="0"/>
            </a:br>
            <a:br>
              <a:rPr lang="nl-NL" sz="3100" b="1" dirty="0"/>
            </a:br>
            <a:br>
              <a:rPr lang="nl-NL" sz="3100" b="1" dirty="0"/>
            </a:br>
            <a:br>
              <a:rPr lang="nl-NL" sz="3100" dirty="0"/>
            </a:br>
            <a:br>
              <a:rPr lang="nl-NL" dirty="0"/>
            </a:br>
            <a:r>
              <a:rPr lang="nl-NL" dirty="0"/>
              <a:t> </a:t>
            </a:r>
            <a:endParaRPr lang="nl-NL" sz="2200" b="1" dirty="0"/>
          </a:p>
        </p:txBody>
      </p:sp>
    </p:spTree>
    <p:extLst>
      <p:ext uri="{BB962C8B-B14F-4D97-AF65-F5344CB8AC3E}">
        <p14:creationId xmlns:p14="http://schemas.microsoft.com/office/powerpoint/2010/main" val="3534991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267D6D74-ABF0-A6ED-4248-2D639359C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64" y="335703"/>
            <a:ext cx="11295051" cy="370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346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919A6AA4-30B2-4ADC-8C3D-4924D7F8AD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72" y="1107002"/>
            <a:ext cx="10157366" cy="293793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B8392D7C-0802-C569-3F20-DBBB8861504A}"/>
              </a:ext>
            </a:extLst>
          </p:cNvPr>
          <p:cNvSpPr txBox="1"/>
          <p:nvPr/>
        </p:nvSpPr>
        <p:spPr>
          <a:xfrm>
            <a:off x="605329" y="301664"/>
            <a:ext cx="23430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  <a:latin typeface="Helvetiva"/>
              </a:rPr>
              <a:t>Voorbeeld</a:t>
            </a:r>
            <a:endParaRPr lang="nl-N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006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9194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E4576A-9AD7-4630-BEF4-E3AA64752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8626" y="2245689"/>
            <a:ext cx="2099484" cy="1453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4400" b="1" dirty="0">
                <a:latin typeface="+mj-lt"/>
                <a:ea typeface="+mj-ea"/>
                <a:cs typeface="+mj-cs"/>
              </a:rPr>
              <a:t>  Vragen          </a:t>
            </a:r>
            <a:br>
              <a:rPr lang="nl-NL" sz="4400" b="1" dirty="0">
                <a:latin typeface="+mj-lt"/>
                <a:ea typeface="+mj-ea"/>
                <a:cs typeface="+mj-cs"/>
              </a:rPr>
            </a:br>
            <a:r>
              <a:rPr lang="nl-NL" sz="4400" b="1" dirty="0">
                <a:latin typeface="+mj-lt"/>
                <a:ea typeface="+mj-ea"/>
                <a:cs typeface="+mj-cs"/>
              </a:rPr>
              <a:t>   ?  ?  ?</a:t>
            </a:r>
            <a:endParaRPr lang="nl-NL" sz="4400" b="1" dirty="0"/>
          </a:p>
        </p:txBody>
      </p:sp>
      <p:pic>
        <p:nvPicPr>
          <p:cNvPr id="1028" name="Picture 4" descr="service vragen ? - Auto Inside">
            <a:extLst>
              <a:ext uri="{FF2B5EF4-FFF2-40B4-BE49-F238E27FC236}">
                <a16:creationId xmlns:a16="http://schemas.microsoft.com/office/drawing/2014/main" id="{E7E060A3-224C-FFEC-34EA-3F834C683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652" y="1086640"/>
            <a:ext cx="5522654" cy="408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331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E4576A-9AD7-4630-BEF4-E3AA64752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871" y="2486535"/>
            <a:ext cx="3796670" cy="14530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5400" b="1" dirty="0">
                <a:latin typeface="+mj-lt"/>
                <a:ea typeface="+mj-ea"/>
                <a:cs typeface="+mj-cs"/>
              </a:rPr>
              <a:t>Einde</a:t>
            </a:r>
          </a:p>
        </p:txBody>
      </p:sp>
    </p:spTree>
    <p:extLst>
      <p:ext uri="{BB962C8B-B14F-4D97-AF65-F5344CB8AC3E}">
        <p14:creationId xmlns:p14="http://schemas.microsoft.com/office/powerpoint/2010/main" val="265233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E19B76-09F0-4F72-B791-6B2D7C535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38328"/>
            <a:ext cx="7283779" cy="1027257"/>
          </a:xfrm>
        </p:spPr>
        <p:txBody>
          <a:bodyPr>
            <a:normAutofit fontScale="90000"/>
          </a:bodyPr>
          <a:lstStyle/>
          <a:p>
            <a:r>
              <a:rPr lang="nl-NL" sz="4000" b="1" dirty="0">
                <a:solidFill>
                  <a:srgbClr val="FFFFFF"/>
                </a:solidFill>
              </a:rPr>
              <a:t>Wiskunde MBO ( Alfa College)</a:t>
            </a:r>
            <a:br>
              <a:rPr lang="nl-NL" sz="4000" b="1" dirty="0">
                <a:solidFill>
                  <a:srgbClr val="FFFFFF"/>
                </a:solidFill>
              </a:rPr>
            </a:br>
            <a:endParaRPr lang="nl-NL" sz="4000" dirty="0">
              <a:solidFill>
                <a:srgbClr val="FFFFFF"/>
              </a:solidFill>
            </a:endParaRPr>
          </a:p>
        </p:txBody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C79DC706-50D9-B21F-FE0C-1BFE11FB4E3C}"/>
              </a:ext>
            </a:extLst>
          </p:cNvPr>
          <p:cNvGrpSpPr/>
          <p:nvPr/>
        </p:nvGrpSpPr>
        <p:grpSpPr>
          <a:xfrm>
            <a:off x="153364" y="2429445"/>
            <a:ext cx="11775671" cy="3298431"/>
            <a:chOff x="253116" y="3073519"/>
            <a:chExt cx="11775671" cy="3055970"/>
          </a:xfrm>
        </p:grpSpPr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A9F9E1B5-123D-5E0A-6BA6-B5148B9684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3116" y="3073519"/>
              <a:ext cx="11775671" cy="3055970"/>
            </a:xfrm>
            <a:prstGeom prst="rect">
              <a:avLst/>
            </a:prstGeom>
          </p:spPr>
        </p:pic>
        <p:sp>
          <p:nvSpPr>
            <p:cNvPr id="8" name="Rechthoek 7">
              <a:extLst>
                <a:ext uri="{FF2B5EF4-FFF2-40B4-BE49-F238E27FC236}">
                  <a16:creationId xmlns:a16="http://schemas.microsoft.com/office/drawing/2014/main" id="{8A44A0A7-00AB-90A1-8E1E-42C5ACBF8FAF}"/>
                </a:ext>
              </a:extLst>
            </p:cNvPr>
            <p:cNvSpPr/>
            <p:nvPr/>
          </p:nvSpPr>
          <p:spPr>
            <a:xfrm>
              <a:off x="6652669" y="5585297"/>
              <a:ext cx="1761564" cy="22374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/>
                <a:t>Toets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999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E4576A-9AD7-4630-BEF4-E3AA64752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0131" y="2486535"/>
            <a:ext cx="9515302" cy="145301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nl-NL" sz="5400" b="1" dirty="0">
                <a:latin typeface="+mj-lt"/>
                <a:ea typeface="+mj-ea"/>
                <a:cs typeface="+mj-cs"/>
              </a:rPr>
              <a:t>Les </a:t>
            </a:r>
          </a:p>
          <a:p>
            <a:pPr marL="0" indent="0" algn="ctr">
              <a:buNone/>
            </a:pPr>
            <a:r>
              <a:rPr lang="nl-NL" sz="4400" b="1" dirty="0">
                <a:latin typeface="+mj-lt"/>
                <a:ea typeface="+mj-ea"/>
                <a:cs typeface="+mj-cs"/>
              </a:rPr>
              <a:t>Variabelen optellen / aftrekken/ </a:t>
            </a:r>
            <a:r>
              <a:rPr lang="nl-NL" sz="4400" b="1" dirty="0" err="1">
                <a:latin typeface="+mj-lt"/>
                <a:ea typeface="+mj-ea"/>
                <a:cs typeface="+mj-cs"/>
              </a:rPr>
              <a:t>Vermingvuldigen</a:t>
            </a:r>
            <a:r>
              <a:rPr lang="nl-NL" sz="4400" b="1" dirty="0">
                <a:latin typeface="+mj-lt"/>
                <a:ea typeface="+mj-ea"/>
                <a:cs typeface="+mj-cs"/>
              </a:rPr>
              <a:t> </a:t>
            </a: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157287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7F5FA668-1016-4644-B2DA-1CBD67396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217" y="328276"/>
            <a:ext cx="3434360" cy="7966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400" b="1" dirty="0">
                <a:latin typeface="+mj-lt"/>
                <a:ea typeface="+mj-ea"/>
                <a:cs typeface="+mj-cs"/>
              </a:rPr>
              <a:t>Instructie Film </a:t>
            </a:r>
            <a:endParaRPr lang="nl-NL" sz="4400" b="1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50848B4-B4E1-DEF0-6697-3A946614E976}"/>
              </a:ext>
            </a:extLst>
          </p:cNvPr>
          <p:cNvSpPr txBox="1"/>
          <p:nvPr/>
        </p:nvSpPr>
        <p:spPr>
          <a:xfrm>
            <a:off x="1730939" y="1226401"/>
            <a:ext cx="60970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l-NL" b="1" i="0" dirty="0">
                <a:effectLst/>
                <a:latin typeface="Roboto" panose="02000000000000000000" pitchFamily="2" charset="0"/>
              </a:rPr>
              <a:t>Formules, werken met letterformules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94BE328-65CA-7042-4935-9C0AD5C99F8A}"/>
              </a:ext>
            </a:extLst>
          </p:cNvPr>
          <p:cNvSpPr txBox="1"/>
          <p:nvPr/>
        </p:nvSpPr>
        <p:spPr>
          <a:xfrm>
            <a:off x="1730939" y="1656779"/>
            <a:ext cx="73290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2"/>
              </a:rPr>
              <a:t>https://www.youtube.com/watch?v=5ygklR7S1tY&amp;ab_channel=WisWereld</a:t>
            </a:r>
            <a:r>
              <a:rPr lang="nl-NL" dirty="0"/>
              <a:t>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1CAB4CD-23EC-4FF4-A046-6AA8B7613DCE}"/>
              </a:ext>
            </a:extLst>
          </p:cNvPr>
          <p:cNvSpPr txBox="1"/>
          <p:nvPr/>
        </p:nvSpPr>
        <p:spPr>
          <a:xfrm>
            <a:off x="1596044" y="2441704"/>
            <a:ext cx="57108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l-NL" b="1" dirty="0">
                <a:latin typeface="Roboto" panose="02000000000000000000" pitchFamily="2" charset="0"/>
              </a:rPr>
              <a:t>Verbanden - Werken met formules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43C4D2D-717A-C0C9-4BA8-8BB4FAA26E4C}"/>
              </a:ext>
            </a:extLst>
          </p:cNvPr>
          <p:cNvSpPr txBox="1"/>
          <p:nvPr/>
        </p:nvSpPr>
        <p:spPr>
          <a:xfrm>
            <a:off x="1596044" y="2806238"/>
            <a:ext cx="78606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3"/>
              </a:rPr>
              <a:t>https://www.youtube.com/watch?v=cAjsFdyTIAs&amp;ab_channel=WisWereld</a:t>
            </a:r>
            <a:r>
              <a:rPr lang="nl-NL" dirty="0"/>
              <a:t>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D50006A-CF37-0FA0-CC91-79CB4819B24F}"/>
              </a:ext>
            </a:extLst>
          </p:cNvPr>
          <p:cNvSpPr txBox="1"/>
          <p:nvPr/>
        </p:nvSpPr>
        <p:spPr>
          <a:xfrm>
            <a:off x="2100350" y="540148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 err="1">
                <a:hlinkClick r:id="rId4"/>
              </a:rPr>
              <a:t>Kinder</a:t>
            </a:r>
            <a:r>
              <a:rPr lang="nl-NL" dirty="0">
                <a:hlinkClick r:id="rId4"/>
              </a:rPr>
              <a:t> </a:t>
            </a:r>
            <a:r>
              <a:rPr lang="nl-NL" dirty="0" err="1">
                <a:hlinkClick r:id="rId4"/>
              </a:rPr>
              <a:t>Schokobons</a:t>
            </a:r>
            <a:r>
              <a:rPr lang="nl-NL" dirty="0">
                <a:hlinkClick r:id="rId4"/>
              </a:rPr>
              <a:t> OLV 1 </a:t>
            </a:r>
            <a:r>
              <a:rPr lang="nl-NL" dirty="0" err="1">
                <a:hlinkClick r:id="rId4"/>
              </a:rPr>
              <a:t>Baking</a:t>
            </a:r>
            <a:r>
              <a:rPr lang="nl-NL" dirty="0">
                <a:hlinkClick r:id="rId4"/>
              </a:rPr>
              <a:t> 06 sec NL</a:t>
            </a:r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4540940A-99B7-5900-228B-607C63245A99}"/>
              </a:ext>
            </a:extLst>
          </p:cNvPr>
          <p:cNvSpPr txBox="1"/>
          <p:nvPr/>
        </p:nvSpPr>
        <p:spPr>
          <a:xfrm>
            <a:off x="1388198" y="5017646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dirty="0">
                <a:latin typeface="Roboto" panose="02000000000000000000" pitchFamily="2" charset="0"/>
              </a:rPr>
              <a:t>termen en factoren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F538697-EF21-BC10-26F3-182DF34954DE}"/>
              </a:ext>
            </a:extLst>
          </p:cNvPr>
          <p:cNvSpPr txBox="1"/>
          <p:nvPr/>
        </p:nvSpPr>
        <p:spPr>
          <a:xfrm>
            <a:off x="1530024" y="384695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l-NL" b="1" i="0" dirty="0">
                <a:solidFill>
                  <a:srgbClr val="0F0F0F"/>
                </a:solidFill>
                <a:effectLst/>
                <a:latin typeface="Roboto" panose="02000000000000000000" pitchFamily="2" charset="0"/>
              </a:rPr>
              <a:t>Variabelen Optellen en vermenigvuldigen door elkaar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3095DEA-77D5-DDD9-4155-8A17C50CCF50}"/>
              </a:ext>
            </a:extLst>
          </p:cNvPr>
          <p:cNvSpPr txBox="1"/>
          <p:nvPr/>
        </p:nvSpPr>
        <p:spPr>
          <a:xfrm>
            <a:off x="1530024" y="4243470"/>
            <a:ext cx="7730836" cy="379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5"/>
              </a:rPr>
              <a:t>Optellen en vermenigvuldigen door elkaar (meest geoefend op WRTS) - YouTube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0968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fbeelding met tekst&#10;&#10;Automatisch gegenereerde beschrijving">
            <a:extLst>
              <a:ext uri="{FF2B5EF4-FFF2-40B4-BE49-F238E27FC236}">
                <a16:creationId xmlns:a16="http://schemas.microsoft.com/office/drawing/2014/main" id="{21B77FC7-7E4A-D88C-C3DB-65801AD33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14" y="277938"/>
            <a:ext cx="9775352" cy="619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397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Afbeelding met tekst&#10;&#10;Automatisch gegenereerde beschrijving">
            <a:extLst>
              <a:ext uri="{FF2B5EF4-FFF2-40B4-BE49-F238E27FC236}">
                <a16:creationId xmlns:a16="http://schemas.microsoft.com/office/drawing/2014/main" id="{C4446604-8BDC-FCD7-D11A-441DBF4B6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85" y="510433"/>
            <a:ext cx="8359987" cy="562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067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E4576A-9AD7-4630-BEF4-E3AA64752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844" y="319061"/>
            <a:ext cx="9401827" cy="1415794"/>
          </a:xfrm>
        </p:spPr>
        <p:txBody>
          <a:bodyPr/>
          <a:lstStyle/>
          <a:p>
            <a:r>
              <a:rPr lang="nl-NL" dirty="0">
                <a:latin typeface="+mj-lt"/>
                <a:ea typeface="+mj-ea"/>
                <a:cs typeface="+mj-cs"/>
              </a:rPr>
              <a:t>Lesmateriaal + Programma</a:t>
            </a:r>
          </a:p>
          <a:p>
            <a:pPr lvl="1"/>
            <a:r>
              <a:rPr lang="nl-NL" b="1" dirty="0">
                <a:latin typeface="+mj-lt"/>
                <a:ea typeface="+mj-ea"/>
                <a:cs typeface="+mj-cs"/>
              </a:rPr>
              <a:t>Link (website): </a:t>
            </a:r>
            <a:r>
              <a:rPr lang="nl-NL" b="1" dirty="0">
                <a:latin typeface="+mj-lt"/>
                <a:ea typeface="+mj-ea"/>
                <a:cs typeface="+mj-cs"/>
                <a:hlinkClick r:id="rId2"/>
              </a:rPr>
              <a:t>www.math4MBO.nl</a:t>
            </a:r>
            <a:r>
              <a:rPr lang="nl-NL" b="1" dirty="0">
                <a:latin typeface="+mj-lt"/>
                <a:ea typeface="+mj-ea"/>
                <a:cs typeface="+mj-cs"/>
              </a:rPr>
              <a:t> 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8D0BB31-D02B-4399-AA44-E56666AAEF69}"/>
              </a:ext>
            </a:extLst>
          </p:cNvPr>
          <p:cNvSpPr txBox="1"/>
          <p:nvPr/>
        </p:nvSpPr>
        <p:spPr>
          <a:xfrm>
            <a:off x="1464271" y="1212744"/>
            <a:ext cx="27887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1" dirty="0">
                <a:latin typeface="+mj-lt"/>
                <a:ea typeface="+mj-ea"/>
                <a:cs typeface="+mj-cs"/>
              </a:rPr>
              <a:t>Periode 01</a:t>
            </a:r>
            <a:endParaRPr lang="nl-NL" sz="3200" b="1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240CB4E-98D8-4E97-A467-BE9F57AE43AB}"/>
              </a:ext>
            </a:extLst>
          </p:cNvPr>
          <p:cNvSpPr txBox="1"/>
          <p:nvPr/>
        </p:nvSpPr>
        <p:spPr>
          <a:xfrm>
            <a:off x="2062727" y="2025482"/>
            <a:ext cx="35684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1" dirty="0">
                <a:latin typeface="+mj-lt"/>
                <a:ea typeface="+mj-ea"/>
                <a:cs typeface="+mj-cs"/>
              </a:rPr>
              <a:t>Inhoud les Week 06: </a:t>
            </a:r>
            <a:endParaRPr lang="nl-NL" sz="3200" b="1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1437381-B952-4390-AF93-00A1946AC578}"/>
              </a:ext>
            </a:extLst>
          </p:cNvPr>
          <p:cNvSpPr txBox="1"/>
          <p:nvPr/>
        </p:nvSpPr>
        <p:spPr>
          <a:xfrm>
            <a:off x="1063674" y="4969279"/>
            <a:ext cx="1013619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b="1" dirty="0">
                <a:latin typeface="+mj-lt"/>
                <a:ea typeface="+mj-ea"/>
                <a:cs typeface="+mj-cs"/>
              </a:rPr>
              <a:t>Huiswerk: </a:t>
            </a:r>
          </a:p>
          <a:p>
            <a:r>
              <a:rPr lang="nl-NL" sz="3200" b="1" dirty="0">
                <a:latin typeface="+mj-lt"/>
                <a:ea typeface="+mj-ea"/>
                <a:cs typeface="+mj-cs"/>
              </a:rPr>
              <a:t>Opdracht : 51 t/m 55     (zie wikiwijs voor de opdrachten)</a:t>
            </a:r>
          </a:p>
          <a:p>
            <a:r>
              <a:rPr lang="nl-NL" sz="3200" b="1" dirty="0">
                <a:latin typeface="+mj-lt"/>
                <a:ea typeface="+mj-ea"/>
                <a:cs typeface="+mj-cs"/>
              </a:rPr>
              <a:t>                   </a:t>
            </a:r>
            <a:endParaRPr lang="nl-NL" sz="3200" b="1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515D4D7D-28A4-5DAA-A9B7-32E2752A0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718" y="1797519"/>
            <a:ext cx="5400675" cy="304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t 6">
                <a:extLst>
                  <a:ext uri="{FF2B5EF4-FFF2-40B4-BE49-F238E27FC236}">
                    <a16:creationId xmlns:a16="http://schemas.microsoft.com/office/drawing/2014/main" id="{0F1A3750-3043-A2E8-295F-28D76FD18B80}"/>
                  </a:ext>
                </a:extLst>
              </p14:cNvPr>
              <p14:cNvContentPartPr/>
              <p14:nvPr/>
            </p14:nvContentPartPr>
            <p14:xfrm>
              <a:off x="6352579" y="2704495"/>
              <a:ext cx="2982240" cy="93240"/>
            </p14:xfrm>
          </p:contentPart>
        </mc:Choice>
        <mc:Fallback xmlns="">
          <p:pic>
            <p:nvPicPr>
              <p:cNvPr id="7" name="Inkt 6">
                <a:extLst>
                  <a:ext uri="{FF2B5EF4-FFF2-40B4-BE49-F238E27FC236}">
                    <a16:creationId xmlns:a16="http://schemas.microsoft.com/office/drawing/2014/main" id="{0F1A3750-3043-A2E8-295F-28D76FD18B8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98572" y="2596910"/>
                <a:ext cx="3089893" cy="30805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567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1DCD847-9D0C-7DEA-4252-175FE50E2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74" y="261725"/>
            <a:ext cx="10790137" cy="528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892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D556BFF9-C80C-A219-B5F4-391FA2F02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839" y="1023937"/>
            <a:ext cx="4829175" cy="4200525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2B560535-1089-2805-76FC-CA4382DC1355}"/>
              </a:ext>
            </a:extLst>
          </p:cNvPr>
          <p:cNvSpPr txBox="1"/>
          <p:nvPr/>
        </p:nvSpPr>
        <p:spPr>
          <a:xfrm>
            <a:off x="7288608" y="1200790"/>
            <a:ext cx="35655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srgbClr val="555566"/>
                </a:solidFill>
                <a:latin typeface="Helvetiva"/>
              </a:rPr>
              <a:t>De Oppervlakte</a:t>
            </a:r>
            <a:r>
              <a:rPr lang="nl-NL" sz="2800" b="0" i="0" dirty="0">
                <a:solidFill>
                  <a:srgbClr val="555566"/>
                </a:solidFill>
                <a:effectLst/>
                <a:latin typeface="Helvetiva"/>
              </a:rPr>
              <a:t> ? </a:t>
            </a:r>
            <a:endParaRPr lang="nl-NL" sz="28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04F2693-8111-84D5-065B-0267C8FD15CF}"/>
              </a:ext>
            </a:extLst>
          </p:cNvPr>
          <p:cNvSpPr txBox="1"/>
          <p:nvPr/>
        </p:nvSpPr>
        <p:spPr>
          <a:xfrm>
            <a:off x="7433856" y="4201741"/>
            <a:ext cx="34203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srgbClr val="555566"/>
                </a:solidFill>
                <a:latin typeface="Helvetiva"/>
              </a:rPr>
              <a:t>De O</a:t>
            </a:r>
            <a:r>
              <a:rPr lang="nl-NL" sz="2800" b="0" i="0" dirty="0">
                <a:solidFill>
                  <a:srgbClr val="555566"/>
                </a:solidFill>
                <a:effectLst/>
                <a:latin typeface="Helvetiva"/>
              </a:rPr>
              <a:t>mtrek  ? 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30457961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1894</TotalTime>
  <Words>159</Words>
  <Application>Microsoft Office PowerPoint</Application>
  <PresentationFormat>Breedbeeld</PresentationFormat>
  <Paragraphs>26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Helvetiva</vt:lpstr>
      <vt:lpstr>Roboto</vt:lpstr>
      <vt:lpstr>Kantoorthema</vt:lpstr>
      <vt:lpstr> Wiskunde 2-2   MBO 4      </vt:lpstr>
      <vt:lpstr>Wiskunde MBO ( Alfa College)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Wiskunde MBO 4</dc:title>
  <dc:creator>Nazari, Shair</dc:creator>
  <cp:lastModifiedBy>Nazari, Shair</cp:lastModifiedBy>
  <cp:revision>11</cp:revision>
  <dcterms:created xsi:type="dcterms:W3CDTF">2020-09-05T14:33:02Z</dcterms:created>
  <dcterms:modified xsi:type="dcterms:W3CDTF">2024-11-29T08:41:17Z</dcterms:modified>
</cp:coreProperties>
</file>